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606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624776"/>
            <a:ext cx="8603674" cy="1304510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97190"/>
            <a:ext cx="6858000" cy="981941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70" y="205978"/>
            <a:ext cx="1801785" cy="442317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05978"/>
            <a:ext cx="5979968" cy="442317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2" y="4817143"/>
            <a:ext cx="2057397" cy="273844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4817143"/>
            <a:ext cx="3209752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9" y="4817143"/>
            <a:ext cx="659819" cy="273844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1656659"/>
            <a:ext cx="7886700" cy="12573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007753"/>
            <a:ext cx="7886700" cy="88097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1508760"/>
            <a:ext cx="3566160" cy="31546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1508760"/>
            <a:ext cx="3566160" cy="31546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1992425"/>
            <a:ext cx="3566160" cy="26746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1992423"/>
            <a:ext cx="3566160" cy="26746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590041"/>
            <a:ext cx="4594860" cy="3086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1610617"/>
            <a:ext cx="2400300" cy="257423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1658621"/>
            <a:ext cx="4594860" cy="294894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1612966"/>
            <a:ext cx="2400300" cy="257175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32082"/>
            <a:ext cx="9141714" cy="12344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7338060" cy="113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1508760"/>
            <a:ext cx="733806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701" y="4817143"/>
            <a:ext cx="2250671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4817143"/>
            <a:ext cx="37833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4817143"/>
            <a:ext cx="709698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64.xml"/><Relationship Id="rId18" Type="http://schemas.openxmlformats.org/officeDocument/2006/relationships/slide" Target="slide54.xml"/><Relationship Id="rId26" Type="http://schemas.openxmlformats.org/officeDocument/2006/relationships/slide" Target="slide12.xml"/><Relationship Id="rId3" Type="http://schemas.openxmlformats.org/officeDocument/2006/relationships/slide" Target="slide14.xml"/><Relationship Id="rId21" Type="http://schemas.openxmlformats.org/officeDocument/2006/relationships/slide" Target="slide20.xml"/><Relationship Id="rId34" Type="http://schemas.openxmlformats.org/officeDocument/2006/relationships/slide" Target="slide48.xml"/><Relationship Id="rId7" Type="http://schemas.openxmlformats.org/officeDocument/2006/relationships/slide" Target="slide62.xml"/><Relationship Id="rId12" Type="http://schemas.openxmlformats.org/officeDocument/2006/relationships/slide" Target="slide52.xml"/><Relationship Id="rId17" Type="http://schemas.openxmlformats.org/officeDocument/2006/relationships/slide" Target="slide42.xml"/><Relationship Id="rId25" Type="http://schemas.openxmlformats.org/officeDocument/2006/relationships/slide" Target="slide68.xml"/><Relationship Id="rId33" Type="http://schemas.openxmlformats.org/officeDocument/2006/relationships/slide" Target="slide36.xml"/><Relationship Id="rId2" Type="http://schemas.openxmlformats.org/officeDocument/2006/relationships/slide" Target="slide2.xml"/><Relationship Id="rId16" Type="http://schemas.openxmlformats.org/officeDocument/2006/relationships/slide" Target="slide30.xml"/><Relationship Id="rId20" Type="http://schemas.openxmlformats.org/officeDocument/2006/relationships/slide" Target="slide8.xml"/><Relationship Id="rId29" Type="http://schemas.openxmlformats.org/officeDocument/2006/relationships/slide" Target="slide4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0.xml"/><Relationship Id="rId11" Type="http://schemas.openxmlformats.org/officeDocument/2006/relationships/slide" Target="slide40.xml"/><Relationship Id="rId24" Type="http://schemas.openxmlformats.org/officeDocument/2006/relationships/slide" Target="slide56.xml"/><Relationship Id="rId32" Type="http://schemas.openxmlformats.org/officeDocument/2006/relationships/slide" Target="slide24.xml"/><Relationship Id="rId5" Type="http://schemas.openxmlformats.org/officeDocument/2006/relationships/slide" Target="slide38.xml"/><Relationship Id="rId15" Type="http://schemas.openxmlformats.org/officeDocument/2006/relationships/slide" Target="slide18.xml"/><Relationship Id="rId23" Type="http://schemas.openxmlformats.org/officeDocument/2006/relationships/slide" Target="slide44.xml"/><Relationship Id="rId28" Type="http://schemas.openxmlformats.org/officeDocument/2006/relationships/slide" Target="slide34.xml"/><Relationship Id="rId36" Type="http://schemas.openxmlformats.org/officeDocument/2006/relationships/slide" Target="slide72.xml"/><Relationship Id="rId10" Type="http://schemas.openxmlformats.org/officeDocument/2006/relationships/slide" Target="slide28.xml"/><Relationship Id="rId19" Type="http://schemas.openxmlformats.org/officeDocument/2006/relationships/slide" Target="slide66.xml"/><Relationship Id="rId31" Type="http://schemas.openxmlformats.org/officeDocument/2006/relationships/slide" Target="slide70.xml"/><Relationship Id="rId4" Type="http://schemas.openxmlformats.org/officeDocument/2006/relationships/slide" Target="slide26.xml"/><Relationship Id="rId9" Type="http://schemas.openxmlformats.org/officeDocument/2006/relationships/slide" Target="slide16.xml"/><Relationship Id="rId14" Type="http://schemas.openxmlformats.org/officeDocument/2006/relationships/slide" Target="slide6.xml"/><Relationship Id="rId22" Type="http://schemas.openxmlformats.org/officeDocument/2006/relationships/slide" Target="slide32.xml"/><Relationship Id="rId27" Type="http://schemas.openxmlformats.org/officeDocument/2006/relationships/slide" Target="slide22.xml"/><Relationship Id="rId30" Type="http://schemas.openxmlformats.org/officeDocument/2006/relationships/slide" Target="slide58.xml"/><Relationship Id="rId35" Type="http://schemas.openxmlformats.org/officeDocument/2006/relationships/slide" Target="slide6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410433"/>
              </p:ext>
            </p:extLst>
          </p:nvPr>
        </p:nvGraphicFramePr>
        <p:xfrm>
          <a:off x="0" y="1"/>
          <a:ext cx="9144000" cy="51435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ALLGEMEIN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BIOLOGIE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ESSEN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TECHNIK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GESCHICHTE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GEOGRAFIE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4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5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6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7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8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9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0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1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2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3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4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5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6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7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8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9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0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1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2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3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4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5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6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7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8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9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0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1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3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2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3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4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5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6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48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Welches dieser Tiere gehört nicht zu den chinesischen Sternzeichen?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Esel</a:t>
            </a:r>
          </a:p>
          <a:p>
            <a:r>
              <a:rPr lang="de-DE" sz="2400" dirty="0"/>
              <a:t>Pferd</a:t>
            </a:r>
          </a:p>
          <a:p>
            <a:r>
              <a:rPr lang="de-DE" sz="2400" dirty="0"/>
              <a:t>Hahn</a:t>
            </a:r>
          </a:p>
          <a:p>
            <a:r>
              <a:rPr lang="de-DE" sz="2400" dirty="0"/>
              <a:t>Drache</a:t>
            </a:r>
          </a:p>
          <a:p>
            <a:r>
              <a:rPr lang="de-DE" sz="2400" dirty="0"/>
              <a:t>Schwein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19711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Welches dieser Tiere gehört nicht zu den chinesischen Sternzeichen?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Esel</a:t>
            </a:r>
          </a:p>
          <a:p>
            <a:r>
              <a:rPr lang="de-DE" sz="2400" dirty="0"/>
              <a:t>Pferd</a:t>
            </a:r>
          </a:p>
          <a:p>
            <a:r>
              <a:rPr lang="de-DE" sz="2400" dirty="0"/>
              <a:t>Hahn</a:t>
            </a:r>
          </a:p>
          <a:p>
            <a:r>
              <a:rPr lang="de-DE" sz="2400" dirty="0"/>
              <a:t>Drache</a:t>
            </a:r>
          </a:p>
          <a:p>
            <a:r>
              <a:rPr lang="de-DE" sz="2400" dirty="0"/>
              <a:t>Schwein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0227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Welches dieser Wörter ist ein Palindrom?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Berufstätiger</a:t>
            </a:r>
          </a:p>
          <a:p>
            <a:r>
              <a:rPr lang="de-DE" sz="2400" dirty="0"/>
              <a:t>Auszubildender</a:t>
            </a:r>
          </a:p>
          <a:p>
            <a:r>
              <a:rPr lang="de-DE" sz="2400" dirty="0"/>
              <a:t>Schüler</a:t>
            </a:r>
          </a:p>
          <a:p>
            <a:r>
              <a:rPr lang="de-DE" sz="2400" dirty="0"/>
              <a:t>Rentner</a:t>
            </a:r>
          </a:p>
          <a:p>
            <a:r>
              <a:rPr lang="de-DE" sz="2400" dirty="0"/>
              <a:t>Arbeitsloser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41478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Welches dieser Wörter ist ein Palindrom?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Berufstätiger</a:t>
            </a:r>
          </a:p>
          <a:p>
            <a:r>
              <a:rPr lang="de-DE" sz="2400" dirty="0"/>
              <a:t>Auszubildender</a:t>
            </a:r>
          </a:p>
          <a:p>
            <a:r>
              <a:rPr lang="de-DE" sz="2400" dirty="0"/>
              <a:t>Schüler</a:t>
            </a:r>
          </a:p>
          <a:p>
            <a:r>
              <a:rPr lang="de-DE" sz="2400" dirty="0">
                <a:solidFill>
                  <a:srgbClr val="FF0000"/>
                </a:solidFill>
              </a:rPr>
              <a:t>Rentner</a:t>
            </a:r>
          </a:p>
          <a:p>
            <a:r>
              <a:rPr lang="de-DE" sz="2400" dirty="0"/>
              <a:t>Arbeitsloser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97626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In welchem Körperteil befindet sich der "Hammer"?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Knie</a:t>
            </a:r>
          </a:p>
          <a:p>
            <a:r>
              <a:rPr lang="de-DE" sz="2400" dirty="0"/>
              <a:t>Ohr</a:t>
            </a:r>
          </a:p>
          <a:p>
            <a:r>
              <a:rPr lang="de-DE" sz="2400" dirty="0"/>
              <a:t>Schulter</a:t>
            </a:r>
          </a:p>
          <a:p>
            <a:r>
              <a:rPr lang="de-DE" sz="2400" dirty="0"/>
              <a:t>Ellbogen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73610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In welchem Körperteil befindet sich der "Hammer"?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Knie</a:t>
            </a:r>
          </a:p>
          <a:p>
            <a:r>
              <a:rPr lang="de-DE" sz="2400" dirty="0">
                <a:solidFill>
                  <a:srgbClr val="FF0000"/>
                </a:solidFill>
              </a:rPr>
              <a:t>Ohr</a:t>
            </a:r>
          </a:p>
          <a:p>
            <a:r>
              <a:rPr lang="de-DE" sz="2400" dirty="0"/>
              <a:t>Schulter</a:t>
            </a:r>
          </a:p>
          <a:p>
            <a:r>
              <a:rPr lang="de-DE" sz="2400" dirty="0"/>
              <a:t>Ellbogen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19849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ein Hämatom?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eine Durchfallerkrankung</a:t>
            </a:r>
          </a:p>
          <a:p>
            <a:r>
              <a:rPr lang="de-DE" sz="2400" dirty="0"/>
              <a:t>ein Bluterguss (blauer Fleck)</a:t>
            </a:r>
          </a:p>
          <a:p>
            <a:r>
              <a:rPr lang="de-DE" sz="2400" dirty="0"/>
              <a:t>ein besonders hartnäckiger </a:t>
            </a:r>
            <a:r>
              <a:rPr lang="de-DE" sz="2400" dirty="0" err="1"/>
              <a:t>Fusspilz</a:t>
            </a:r>
            <a:endParaRPr lang="de-DE" sz="2400" dirty="0"/>
          </a:p>
          <a:p>
            <a:r>
              <a:rPr lang="de-DE" sz="2400" dirty="0"/>
              <a:t>ein Magengeschwür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305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ein Hämatom?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eine Durchfallerkrankung</a:t>
            </a:r>
          </a:p>
          <a:p>
            <a:r>
              <a:rPr lang="de-DE" sz="2400" dirty="0">
                <a:solidFill>
                  <a:srgbClr val="FF0000"/>
                </a:solidFill>
              </a:rPr>
              <a:t>ein Bluterguss (blauer Fleck)</a:t>
            </a:r>
          </a:p>
          <a:p>
            <a:r>
              <a:rPr lang="de-DE" sz="2400" dirty="0"/>
              <a:t>ein besonders hartnäckiger </a:t>
            </a:r>
            <a:r>
              <a:rPr lang="de-DE" sz="2400" dirty="0" err="1"/>
              <a:t>Fusspilz</a:t>
            </a:r>
            <a:endParaRPr lang="de-DE" sz="2400" dirty="0"/>
          </a:p>
          <a:p>
            <a:r>
              <a:rPr lang="de-DE" sz="2400" dirty="0"/>
              <a:t>ein Magengeschwür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66538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Wieviel Liter Blut hat ein erwachsener Mensch?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1 bis 1,5 Liter</a:t>
            </a:r>
          </a:p>
          <a:p>
            <a:r>
              <a:rPr lang="de-DE" sz="2400" dirty="0"/>
              <a:t>10 bis 14 Liter</a:t>
            </a:r>
          </a:p>
          <a:p>
            <a:r>
              <a:rPr lang="de-DE" sz="2400" dirty="0"/>
              <a:t>6 bis 8 Liter</a:t>
            </a:r>
          </a:p>
          <a:p>
            <a:r>
              <a:rPr lang="de-DE" sz="2400" dirty="0"/>
              <a:t>18 bis 22 Liter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94640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Wieviel Liter Blut hat ein erwachsener Mensch?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1 bis 1,5 Liter</a:t>
            </a:r>
          </a:p>
          <a:p>
            <a:r>
              <a:rPr lang="de-DE" sz="2400" dirty="0"/>
              <a:t>10 bis 14 Liter</a:t>
            </a:r>
          </a:p>
          <a:p>
            <a:r>
              <a:rPr lang="de-DE" sz="2400" dirty="0">
                <a:solidFill>
                  <a:srgbClr val="FF0000"/>
                </a:solidFill>
              </a:rPr>
              <a:t>6 bis 8 Liter</a:t>
            </a:r>
          </a:p>
          <a:p>
            <a:r>
              <a:rPr lang="de-DE" sz="2400" dirty="0"/>
              <a:t>18 bis 22 Liter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1088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Welche dieser Farben gehört nicht zu den drei Primärfarben?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50" dirty="0"/>
              <a:t>Gelb</a:t>
            </a:r>
          </a:p>
          <a:p>
            <a:r>
              <a:rPr lang="de-DE" sz="2250" dirty="0"/>
              <a:t>Grün</a:t>
            </a:r>
          </a:p>
          <a:p>
            <a:r>
              <a:rPr lang="de-DE" sz="2250" dirty="0"/>
              <a:t>Rot</a:t>
            </a:r>
          </a:p>
          <a:p>
            <a:r>
              <a:rPr lang="de-DE" sz="2250" dirty="0"/>
              <a:t>Blau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85630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sind Fontanellen?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Knochenlücken am kindlichen Schädel</a:t>
            </a:r>
          </a:p>
          <a:p>
            <a:r>
              <a:rPr lang="de-DE" sz="2400" dirty="0"/>
              <a:t>Fehlende Rippen am Brustkorb</a:t>
            </a:r>
          </a:p>
          <a:p>
            <a:r>
              <a:rPr lang="de-DE" sz="2400" dirty="0"/>
              <a:t>Fehlende Bandscheiben der Wirbelsäule</a:t>
            </a:r>
          </a:p>
          <a:p>
            <a:r>
              <a:rPr lang="de-DE" sz="2400" dirty="0"/>
              <a:t>Milchzähne im Erwachsenenalter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75395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sind Fontanellen?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Knochenlücken am kindlichen Schädel</a:t>
            </a:r>
          </a:p>
          <a:p>
            <a:r>
              <a:rPr lang="de-DE" sz="2400" dirty="0"/>
              <a:t>Fehlende Rippen am Brustkorb</a:t>
            </a:r>
          </a:p>
          <a:p>
            <a:r>
              <a:rPr lang="de-DE" sz="2400" dirty="0"/>
              <a:t>Fehlende Bandscheiben der Wirbelsäule</a:t>
            </a:r>
          </a:p>
          <a:p>
            <a:r>
              <a:rPr lang="de-DE" sz="2400" dirty="0"/>
              <a:t>Milchzähne im Erwachsenenalter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05015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Für welches chemische Element steht der </a:t>
            </a:r>
            <a:r>
              <a:rPr lang="de-DE" sz="3200" b="1" dirty="0" smtClean="0"/>
              <a:t>Buchstabe </a:t>
            </a:r>
            <a:r>
              <a:rPr lang="de-DE" sz="3200" b="1" dirty="0"/>
              <a:t>" N "?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Sauerstoff</a:t>
            </a:r>
          </a:p>
          <a:p>
            <a:r>
              <a:rPr lang="de-DE" sz="2400" b="1" dirty="0"/>
              <a:t>Blei</a:t>
            </a:r>
          </a:p>
          <a:p>
            <a:r>
              <a:rPr lang="de-DE" sz="2400" b="1" dirty="0"/>
              <a:t>Stickstoff</a:t>
            </a:r>
          </a:p>
          <a:p>
            <a:r>
              <a:rPr lang="de-DE" sz="2400" b="1" dirty="0"/>
              <a:t>Neon</a:t>
            </a:r>
          </a:p>
          <a:p>
            <a:r>
              <a:rPr lang="de-DE" sz="2400" b="1" dirty="0"/>
              <a:t>Natrium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70853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Für welches chemische Element steht der </a:t>
            </a:r>
            <a:r>
              <a:rPr lang="de-DE" sz="3200" b="1" dirty="0" smtClean="0"/>
              <a:t>Buchstabe </a:t>
            </a:r>
            <a:r>
              <a:rPr lang="de-DE" sz="3200" b="1" dirty="0"/>
              <a:t>" N "?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Sauerstoff</a:t>
            </a:r>
          </a:p>
          <a:p>
            <a:r>
              <a:rPr lang="de-DE" sz="2400" b="1" dirty="0"/>
              <a:t>Blei</a:t>
            </a:r>
          </a:p>
          <a:p>
            <a:r>
              <a:rPr lang="de-DE" sz="2400" b="1" dirty="0">
                <a:solidFill>
                  <a:srgbClr val="FF0000"/>
                </a:solidFill>
              </a:rPr>
              <a:t>Stickstoff</a:t>
            </a:r>
          </a:p>
          <a:p>
            <a:r>
              <a:rPr lang="de-DE" sz="2400" b="1" dirty="0"/>
              <a:t>Neon</a:t>
            </a:r>
          </a:p>
          <a:p>
            <a:r>
              <a:rPr lang="de-DE" sz="2400" b="1" dirty="0"/>
              <a:t>Natrium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60910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eine Arteriosklerose?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Darmverschluß</a:t>
            </a:r>
            <a:endParaRPr lang="en-US" sz="2400" dirty="0"/>
          </a:p>
          <a:p>
            <a:r>
              <a:rPr lang="en-US" sz="2400" dirty="0" err="1"/>
              <a:t>Gefäßverkalkung</a:t>
            </a:r>
            <a:endParaRPr lang="en-US" sz="2400" dirty="0"/>
          </a:p>
          <a:p>
            <a:r>
              <a:rPr lang="en-US" sz="2400" dirty="0" err="1"/>
              <a:t>Hirnblutung</a:t>
            </a:r>
            <a:endParaRPr lang="en-US" sz="2400" dirty="0"/>
          </a:p>
          <a:p>
            <a:r>
              <a:rPr lang="en-US" sz="2400" dirty="0" err="1"/>
              <a:t>Herzinfarkt</a:t>
            </a:r>
            <a:endParaRPr lang="en-US" sz="24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26268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eine Arteriosklerose?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Darmverschluß</a:t>
            </a:r>
            <a:endParaRPr lang="en-US" sz="2400" dirty="0"/>
          </a:p>
          <a:p>
            <a:r>
              <a:rPr lang="en-US" sz="2400" dirty="0" err="1">
                <a:solidFill>
                  <a:srgbClr val="FF0000"/>
                </a:solidFill>
              </a:rPr>
              <a:t>Gefäßverkalkung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/>
              <a:t>Hirnblutung</a:t>
            </a:r>
            <a:endParaRPr lang="en-US" sz="2400" dirty="0"/>
          </a:p>
          <a:p>
            <a:r>
              <a:rPr lang="en-US" sz="2400" dirty="0" err="1"/>
              <a:t>Herzinfarkt</a:t>
            </a:r>
            <a:endParaRPr lang="en-US" sz="24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67026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Wie nennen Franzosen einen dünnen Pfannkuchen?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/>
              <a:t>Crepes</a:t>
            </a:r>
            <a:endParaRPr lang="de-DE" sz="2400" dirty="0"/>
          </a:p>
          <a:p>
            <a:r>
              <a:rPr lang="de-DE" sz="2400" dirty="0" err="1"/>
              <a:t>Croýton</a:t>
            </a:r>
            <a:endParaRPr lang="de-DE" sz="2400" dirty="0"/>
          </a:p>
          <a:p>
            <a:r>
              <a:rPr lang="de-DE" sz="2400" dirty="0" err="1"/>
              <a:t>Crìtin</a:t>
            </a:r>
            <a:endParaRPr lang="de-DE" sz="2400" dirty="0"/>
          </a:p>
          <a:p>
            <a:r>
              <a:rPr lang="de-DE" sz="2400" dirty="0"/>
              <a:t>Cointreau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5221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Wie nennen Franzosen einen dünnen Pfannkuchen?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>
                <a:solidFill>
                  <a:srgbClr val="FF0000"/>
                </a:solidFill>
              </a:rPr>
              <a:t>Crepes</a:t>
            </a:r>
            <a:endParaRPr lang="de-DE" sz="2400" dirty="0">
              <a:solidFill>
                <a:srgbClr val="FF0000"/>
              </a:solidFill>
            </a:endParaRPr>
          </a:p>
          <a:p>
            <a:r>
              <a:rPr lang="de-DE" sz="2400" dirty="0" err="1"/>
              <a:t>Croýton</a:t>
            </a:r>
            <a:endParaRPr lang="de-DE" sz="2400" dirty="0"/>
          </a:p>
          <a:p>
            <a:r>
              <a:rPr lang="de-DE" sz="2400" dirty="0" err="1"/>
              <a:t>Crìtin</a:t>
            </a:r>
            <a:endParaRPr lang="de-DE" sz="2400" dirty="0"/>
          </a:p>
          <a:p>
            <a:r>
              <a:rPr lang="de-DE" sz="2400" dirty="0"/>
              <a:t>Cointreau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64777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846" y="213132"/>
            <a:ext cx="7584403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Wie lange müssen Nudeln ungefähr kochen, bis sie gar sind?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 2 Minuten</a:t>
            </a:r>
          </a:p>
          <a:p>
            <a:r>
              <a:rPr lang="fi-FI" sz="2400" dirty="0"/>
              <a:t>30 Minuten</a:t>
            </a:r>
          </a:p>
          <a:p>
            <a:r>
              <a:rPr lang="fi-FI" sz="2400" dirty="0"/>
              <a:t>10 Minuten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89957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 2 Minuten</a:t>
            </a:r>
          </a:p>
          <a:p>
            <a:r>
              <a:rPr lang="fi-FI" sz="2400" dirty="0"/>
              <a:t>30 Minuten</a:t>
            </a:r>
          </a:p>
          <a:p>
            <a:r>
              <a:rPr lang="fi-FI" sz="2400" dirty="0">
                <a:solidFill>
                  <a:srgbClr val="FF0000"/>
                </a:solidFill>
              </a:rPr>
              <a:t>10 Minuten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55846" y="213132"/>
            <a:ext cx="7584403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Wie lange müssen Nudeln ungefähr kochen, bis sie gar sind?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42438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Welche dieser Farben gehört nicht zu den drei Primärfarben?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50" dirty="0"/>
              <a:t>Gelb</a:t>
            </a:r>
          </a:p>
          <a:p>
            <a:r>
              <a:rPr lang="de-DE" sz="2250" dirty="0">
                <a:solidFill>
                  <a:srgbClr val="FF0000"/>
                </a:solidFill>
              </a:rPr>
              <a:t>Grün</a:t>
            </a:r>
          </a:p>
          <a:p>
            <a:r>
              <a:rPr lang="de-DE" sz="2250" dirty="0"/>
              <a:t>Rot</a:t>
            </a:r>
          </a:p>
          <a:p>
            <a:r>
              <a:rPr lang="de-DE" sz="2250" dirty="0"/>
              <a:t>Blau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91009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Woher stammt die Kartoffel?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Indien</a:t>
            </a:r>
          </a:p>
          <a:p>
            <a:r>
              <a:rPr lang="de-DE" sz="2400" dirty="0"/>
              <a:t>Südamerika</a:t>
            </a:r>
          </a:p>
          <a:p>
            <a:r>
              <a:rPr lang="de-DE" sz="2400" dirty="0"/>
              <a:t>Deutschland</a:t>
            </a:r>
          </a:p>
          <a:p>
            <a:r>
              <a:rPr lang="de-DE" sz="2400" dirty="0"/>
              <a:t>Spanien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31308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Woher stammt die Kartoffel?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Indien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Südamerika</a:t>
            </a:r>
          </a:p>
          <a:p>
            <a:r>
              <a:rPr lang="de-DE" sz="2400" dirty="0"/>
              <a:t>Deutschland</a:t>
            </a:r>
          </a:p>
          <a:p>
            <a:r>
              <a:rPr lang="de-DE" sz="2400" dirty="0"/>
              <a:t>Spanien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576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Welches Gemüse ist kein Wurzelgemüse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Rettich</a:t>
            </a:r>
          </a:p>
          <a:p>
            <a:r>
              <a:rPr lang="de-DE" sz="2400" dirty="0"/>
              <a:t>Karotte</a:t>
            </a:r>
          </a:p>
          <a:p>
            <a:r>
              <a:rPr lang="de-DE" sz="2400" dirty="0"/>
              <a:t>Kohlrabi</a:t>
            </a:r>
          </a:p>
          <a:p>
            <a:r>
              <a:rPr lang="de-DE" sz="2400" dirty="0"/>
              <a:t>Sellerie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46984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Welches Gemüse ist kein Wurzelgemüse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Rettich</a:t>
            </a:r>
          </a:p>
          <a:p>
            <a:r>
              <a:rPr lang="de-DE" sz="2400" dirty="0"/>
              <a:t>Karotte</a:t>
            </a:r>
          </a:p>
          <a:p>
            <a:r>
              <a:rPr lang="de-DE" sz="2400" dirty="0">
                <a:solidFill>
                  <a:srgbClr val="FF0000"/>
                </a:solidFill>
              </a:rPr>
              <a:t>Kohlrabi</a:t>
            </a:r>
          </a:p>
          <a:p>
            <a:r>
              <a:rPr lang="de-DE" sz="2400" dirty="0"/>
              <a:t>Sellerie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7815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400" b="1" dirty="0"/>
              <a:t>Welche Säure ist laut Flaschenetikett neben Kohlensäure ebenfalls in Coca Cola enthalten?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Essigsäure</a:t>
            </a:r>
          </a:p>
          <a:p>
            <a:r>
              <a:rPr lang="de-DE" sz="2400" dirty="0"/>
              <a:t>Salzsäure</a:t>
            </a:r>
          </a:p>
          <a:p>
            <a:r>
              <a:rPr lang="de-DE" sz="2400" dirty="0"/>
              <a:t>Phosphorsäure</a:t>
            </a:r>
          </a:p>
          <a:p>
            <a:r>
              <a:rPr lang="de-DE" sz="2400" dirty="0"/>
              <a:t>Zitronensäure</a:t>
            </a:r>
          </a:p>
          <a:p>
            <a:r>
              <a:rPr lang="de-DE" sz="2400" dirty="0"/>
              <a:t>Ameisensäure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2019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400" b="1" dirty="0"/>
              <a:t>Welche Säure ist laut Flaschenetikett neben Kohlensäure ebenfalls in Coca Cola enthalten?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Essigsäure</a:t>
            </a:r>
          </a:p>
          <a:p>
            <a:r>
              <a:rPr lang="de-DE" sz="2400" dirty="0"/>
              <a:t>Salzsäure</a:t>
            </a:r>
          </a:p>
          <a:p>
            <a:r>
              <a:rPr lang="de-DE" sz="2400" dirty="0">
                <a:solidFill>
                  <a:srgbClr val="FF0000"/>
                </a:solidFill>
              </a:rPr>
              <a:t>Phosphorsäure</a:t>
            </a:r>
          </a:p>
          <a:p>
            <a:r>
              <a:rPr lang="de-DE" sz="2400" dirty="0"/>
              <a:t>Zitronensäure</a:t>
            </a:r>
          </a:p>
          <a:p>
            <a:r>
              <a:rPr lang="de-DE" sz="2400" dirty="0"/>
              <a:t>Ameisensäure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07129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Mit welchem Fleisch wird ein Original Wiener Schnitzel zubereitet?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Kalbfleisch</a:t>
            </a:r>
          </a:p>
          <a:p>
            <a:r>
              <a:rPr lang="de-DE" sz="2400" dirty="0"/>
              <a:t>Lammfleisch</a:t>
            </a:r>
          </a:p>
          <a:p>
            <a:r>
              <a:rPr lang="de-DE" sz="2400" dirty="0"/>
              <a:t>Schweinefleisch</a:t>
            </a:r>
          </a:p>
          <a:p>
            <a:r>
              <a:rPr lang="de-DE" sz="2400" dirty="0"/>
              <a:t>Putenfleisch</a:t>
            </a:r>
          </a:p>
          <a:p>
            <a:r>
              <a:rPr lang="de-DE" sz="2400" dirty="0"/>
              <a:t>Pferdefleisch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06498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Mit welchem Fleisch wird ein Original Wiener Schnitzel zubereitet?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Kalbfleisch</a:t>
            </a:r>
          </a:p>
          <a:p>
            <a:r>
              <a:rPr lang="de-DE" sz="2400" dirty="0"/>
              <a:t>Lammfleisch</a:t>
            </a:r>
          </a:p>
          <a:p>
            <a:r>
              <a:rPr lang="de-DE" sz="2400" dirty="0"/>
              <a:t>Schweinefleisch</a:t>
            </a:r>
          </a:p>
          <a:p>
            <a:r>
              <a:rPr lang="de-DE" sz="2400" dirty="0"/>
              <a:t>Putenfleisch</a:t>
            </a:r>
          </a:p>
          <a:p>
            <a:r>
              <a:rPr lang="de-DE" sz="2400" dirty="0"/>
              <a:t>Pferdefleisch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2732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EIN Byte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beißen</a:t>
            </a:r>
          </a:p>
          <a:p>
            <a:r>
              <a:rPr lang="de-DE" sz="2400" dirty="0" err="1"/>
              <a:t>Beautynet</a:t>
            </a:r>
            <a:endParaRPr lang="de-DE" sz="2400" dirty="0"/>
          </a:p>
          <a:p>
            <a:r>
              <a:rPr lang="de-DE" sz="2400" dirty="0"/>
              <a:t>Maßeinheit für Speicherplatz</a:t>
            </a:r>
          </a:p>
          <a:p>
            <a:r>
              <a:rPr lang="de-DE" sz="2400" dirty="0"/>
              <a:t>Geschwindigkeitsanzeige für den Computer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34815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EIN Byte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beißen</a:t>
            </a:r>
          </a:p>
          <a:p>
            <a:r>
              <a:rPr lang="de-DE" sz="2400" dirty="0" err="1"/>
              <a:t>Beautynet</a:t>
            </a:r>
            <a:endParaRPr lang="de-DE" sz="2400" dirty="0"/>
          </a:p>
          <a:p>
            <a:r>
              <a:rPr lang="de-DE" sz="2400" dirty="0">
                <a:solidFill>
                  <a:srgbClr val="FF0000"/>
                </a:solidFill>
              </a:rPr>
              <a:t>Maßeinheit für Speicherplatz</a:t>
            </a:r>
          </a:p>
          <a:p>
            <a:r>
              <a:rPr lang="de-DE" sz="2400" dirty="0"/>
              <a:t>Geschwindigkeitsanzeige für den Computer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50607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schwerer?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sieben Pfund Styropor</a:t>
            </a:r>
          </a:p>
          <a:p>
            <a:r>
              <a:rPr lang="de-DE" sz="2400" dirty="0"/>
              <a:t>drei Kilo Eisen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362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misst man in der Einheit "Ohm"?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Die elektrische Leistung</a:t>
            </a:r>
          </a:p>
          <a:p>
            <a:r>
              <a:rPr lang="de-DE" sz="2400" dirty="0"/>
              <a:t>Den elektrischen Widerstand</a:t>
            </a:r>
          </a:p>
          <a:p>
            <a:r>
              <a:rPr lang="de-DE" sz="2400" dirty="0"/>
              <a:t>Die Stromstärke</a:t>
            </a:r>
          </a:p>
          <a:p>
            <a:r>
              <a:rPr lang="de-DE" sz="2400" dirty="0"/>
              <a:t>Die elektrische Spannung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24617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misst man in der Einheit "Ohm"?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Die elektrische Leistung</a:t>
            </a:r>
          </a:p>
          <a:p>
            <a:r>
              <a:rPr lang="de-DE" sz="2400" dirty="0">
                <a:solidFill>
                  <a:srgbClr val="FF0000"/>
                </a:solidFill>
              </a:rPr>
              <a:t>Den elektrischen Widerstand</a:t>
            </a:r>
          </a:p>
          <a:p>
            <a:r>
              <a:rPr lang="de-DE" sz="2400" dirty="0"/>
              <a:t>Die Stromstärke</a:t>
            </a:r>
          </a:p>
          <a:p>
            <a:r>
              <a:rPr lang="de-DE" sz="2400" dirty="0"/>
              <a:t>Die elektrische Spannung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4197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Welches Gerät zeigt uns den Luftdruck an?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/>
              <a:t>Isometer</a:t>
            </a:r>
            <a:endParaRPr lang="de-DE" sz="2400" dirty="0"/>
          </a:p>
          <a:p>
            <a:r>
              <a:rPr lang="de-DE" sz="2400" dirty="0"/>
              <a:t>Thermometer</a:t>
            </a:r>
          </a:p>
          <a:p>
            <a:r>
              <a:rPr lang="de-DE" sz="2400" dirty="0"/>
              <a:t>Barometer</a:t>
            </a:r>
          </a:p>
          <a:p>
            <a:r>
              <a:rPr lang="de-DE" sz="2400" dirty="0"/>
              <a:t>Hydrometer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33892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Welches Gerät zeigt uns den Luftdruck an?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/>
              <a:t>Isometer</a:t>
            </a:r>
            <a:endParaRPr lang="de-DE" sz="2400" dirty="0"/>
          </a:p>
          <a:p>
            <a:r>
              <a:rPr lang="de-DE" sz="2400" dirty="0"/>
              <a:t>Thermometer</a:t>
            </a:r>
          </a:p>
          <a:p>
            <a:r>
              <a:rPr lang="de-DE" sz="2400" dirty="0">
                <a:solidFill>
                  <a:srgbClr val="FF0000"/>
                </a:solidFill>
              </a:rPr>
              <a:t>Barometer</a:t>
            </a:r>
          </a:p>
          <a:p>
            <a:r>
              <a:rPr lang="de-DE" sz="2400" dirty="0"/>
              <a:t>Hydrometer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26795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/>
              <a:t>Wie viel Byte hat ein Kilobyte?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686</a:t>
            </a:r>
          </a:p>
          <a:p>
            <a:r>
              <a:rPr lang="de-DE" sz="2400" dirty="0"/>
              <a:t>868</a:t>
            </a:r>
          </a:p>
          <a:p>
            <a:r>
              <a:rPr lang="de-DE" sz="2400" dirty="0"/>
              <a:t>972</a:t>
            </a:r>
          </a:p>
          <a:p>
            <a:r>
              <a:rPr lang="de-DE" sz="2400" dirty="0"/>
              <a:t>1024</a:t>
            </a:r>
          </a:p>
          <a:p>
            <a:r>
              <a:rPr lang="de-DE" sz="2400" dirty="0"/>
              <a:t>1112</a:t>
            </a:r>
          </a:p>
          <a:p>
            <a:r>
              <a:rPr lang="de-DE" sz="2400" dirty="0"/>
              <a:t>64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2889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/>
              <a:t>Wie viel Byte hat ein Kilobyte?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686</a:t>
            </a:r>
          </a:p>
          <a:p>
            <a:r>
              <a:rPr lang="de-DE" sz="2400" dirty="0"/>
              <a:t>868</a:t>
            </a:r>
          </a:p>
          <a:p>
            <a:r>
              <a:rPr lang="de-DE" sz="2400" dirty="0"/>
              <a:t>972</a:t>
            </a:r>
          </a:p>
          <a:p>
            <a:r>
              <a:rPr lang="de-DE" sz="2400" dirty="0">
                <a:solidFill>
                  <a:srgbClr val="FF0000"/>
                </a:solidFill>
              </a:rPr>
              <a:t>1024</a:t>
            </a:r>
          </a:p>
          <a:p>
            <a:r>
              <a:rPr lang="de-DE" sz="2400" dirty="0"/>
              <a:t>1112</a:t>
            </a:r>
          </a:p>
          <a:p>
            <a:r>
              <a:rPr lang="de-DE" sz="2400" dirty="0"/>
              <a:t>64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21252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042" y="213132"/>
            <a:ext cx="8923284" cy="1131570"/>
          </a:xfrm>
        </p:spPr>
        <p:txBody>
          <a:bodyPr>
            <a:noAutofit/>
          </a:bodyPr>
          <a:lstStyle/>
          <a:p>
            <a:r>
              <a:rPr lang="de-DE" sz="2600" b="1" dirty="0"/>
              <a:t>Wie bezeichnet man den Rechner, der im Netzwerk seine Dienste allen anderen angeschlossenen Computern zur Verfügung stellt?</a:t>
            </a:r>
            <a:endParaRPr lang="de-DE" sz="2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Server</a:t>
            </a:r>
          </a:p>
          <a:p>
            <a:r>
              <a:rPr lang="de-DE" sz="2400" dirty="0"/>
              <a:t>Pusher</a:t>
            </a:r>
          </a:p>
          <a:p>
            <a:r>
              <a:rPr lang="de-DE" sz="2400" dirty="0"/>
              <a:t>Proxy</a:t>
            </a:r>
          </a:p>
          <a:p>
            <a:r>
              <a:rPr lang="de-DE" sz="2400" dirty="0"/>
              <a:t>Provider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9732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Server</a:t>
            </a:r>
          </a:p>
          <a:p>
            <a:r>
              <a:rPr lang="de-DE" sz="2400" dirty="0"/>
              <a:t>Pusher</a:t>
            </a:r>
          </a:p>
          <a:p>
            <a:r>
              <a:rPr lang="de-DE" sz="2400" dirty="0"/>
              <a:t>Proxy</a:t>
            </a:r>
          </a:p>
          <a:p>
            <a:r>
              <a:rPr lang="de-DE" sz="2400" dirty="0"/>
              <a:t>Provider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45042" y="213132"/>
            <a:ext cx="8923284" cy="1131570"/>
          </a:xfrm>
        </p:spPr>
        <p:txBody>
          <a:bodyPr>
            <a:noAutofit/>
          </a:bodyPr>
          <a:lstStyle/>
          <a:p>
            <a:r>
              <a:rPr lang="de-DE" sz="2600" b="1" dirty="0"/>
              <a:t>Wie bezeichnet man den Rechner, der im Netzwerk seine Dienste allen anderen angeschlossenen Computern zur Verfügung stellt?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276515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mit Aviatik gemeint?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Die frühere Bezeichnung für Fliegerei.</a:t>
            </a:r>
          </a:p>
          <a:p>
            <a:r>
              <a:rPr lang="de-DE" sz="2400" dirty="0"/>
              <a:t>Der erste deutsche Erdsatellit.</a:t>
            </a:r>
          </a:p>
          <a:p>
            <a:r>
              <a:rPr lang="de-DE" sz="2400" dirty="0"/>
              <a:t>Die Strömung zweier paralleler Strahltriebwerke.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13678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mit Aviatik gemeint?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Die frühere Bezeichnung für Fliegerei.</a:t>
            </a:r>
          </a:p>
          <a:p>
            <a:r>
              <a:rPr lang="de-DE" sz="2400" dirty="0"/>
              <a:t>Der erste deutsche Erdsatellit.</a:t>
            </a:r>
          </a:p>
          <a:p>
            <a:r>
              <a:rPr lang="de-DE" sz="2400" dirty="0"/>
              <a:t>Die Strömung zweier paralleler Strahltriebwerke.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6226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ist schwerer?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sieben Pfund Styropor</a:t>
            </a:r>
          </a:p>
          <a:p>
            <a:r>
              <a:rPr lang="de-DE" sz="2400" dirty="0"/>
              <a:t>drei Kilo Eisen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20699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lautet der Spitzname für die USA?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Uncle Tom</a:t>
            </a:r>
          </a:p>
          <a:p>
            <a:r>
              <a:rPr lang="en-US" sz="2400" dirty="0"/>
              <a:t>Uncle Ben</a:t>
            </a:r>
          </a:p>
          <a:p>
            <a:r>
              <a:rPr lang="en-US" sz="2400" dirty="0"/>
              <a:t>Uncle Bill</a:t>
            </a:r>
          </a:p>
          <a:p>
            <a:r>
              <a:rPr lang="en-US" sz="2400" dirty="0"/>
              <a:t>Uncle Sam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28522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lautet der Spitzname für die USA?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Uncle Tom</a:t>
            </a:r>
          </a:p>
          <a:p>
            <a:r>
              <a:rPr lang="en-US" sz="2400" dirty="0"/>
              <a:t>Uncle Ben</a:t>
            </a:r>
          </a:p>
          <a:p>
            <a:r>
              <a:rPr lang="en-US" sz="2400" dirty="0"/>
              <a:t>Uncle Bill</a:t>
            </a:r>
          </a:p>
          <a:p>
            <a:r>
              <a:rPr lang="en-US" sz="2400" dirty="0">
                <a:solidFill>
                  <a:srgbClr val="FF0000"/>
                </a:solidFill>
              </a:rPr>
              <a:t>Uncle Sam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85570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2333" y="213132"/>
            <a:ext cx="7838615" cy="1131570"/>
          </a:xfrm>
        </p:spPr>
        <p:txBody>
          <a:bodyPr>
            <a:noAutofit/>
          </a:bodyPr>
          <a:lstStyle/>
          <a:p>
            <a:r>
              <a:rPr lang="de-DE" b="1" dirty="0"/>
              <a:t>Wie heißen die Ureinwohner Australiens?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Aborigines</a:t>
            </a:r>
          </a:p>
          <a:p>
            <a:r>
              <a:rPr lang="de-DE" sz="2400" dirty="0" err="1"/>
              <a:t>Australians</a:t>
            </a:r>
            <a:endParaRPr lang="de-DE" sz="2400" dirty="0"/>
          </a:p>
          <a:p>
            <a:r>
              <a:rPr lang="de-DE" sz="2400" dirty="0" err="1"/>
              <a:t>Ozzies</a:t>
            </a:r>
            <a:endParaRPr lang="de-DE" sz="2400" dirty="0"/>
          </a:p>
          <a:p>
            <a:r>
              <a:rPr lang="de-DE" sz="2400" dirty="0"/>
              <a:t>Bantu</a:t>
            </a:r>
          </a:p>
          <a:p>
            <a:r>
              <a:rPr lang="de-DE" sz="2400" dirty="0" err="1"/>
              <a:t>Hutsi</a:t>
            </a:r>
            <a:endParaRPr lang="de-DE" sz="240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89577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Aborigines</a:t>
            </a:r>
          </a:p>
          <a:p>
            <a:r>
              <a:rPr lang="de-DE" sz="2400" dirty="0" err="1"/>
              <a:t>Australians</a:t>
            </a:r>
            <a:endParaRPr lang="de-DE" sz="2400" dirty="0"/>
          </a:p>
          <a:p>
            <a:r>
              <a:rPr lang="de-DE" sz="2400" dirty="0" err="1"/>
              <a:t>Ozzies</a:t>
            </a:r>
            <a:endParaRPr lang="de-DE" sz="2400" dirty="0"/>
          </a:p>
          <a:p>
            <a:r>
              <a:rPr lang="de-DE" sz="2400" dirty="0"/>
              <a:t>Bantu</a:t>
            </a:r>
          </a:p>
          <a:p>
            <a:r>
              <a:rPr lang="de-DE" sz="2400" dirty="0" err="1"/>
              <a:t>Hutsi</a:t>
            </a:r>
            <a:endParaRPr lang="de-DE" sz="240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2333" y="213132"/>
            <a:ext cx="7838615" cy="1131570"/>
          </a:xfrm>
        </p:spPr>
        <p:txBody>
          <a:bodyPr>
            <a:noAutofit/>
          </a:bodyPr>
          <a:lstStyle/>
          <a:p>
            <a:r>
              <a:rPr lang="de-DE" b="1" dirty="0"/>
              <a:t>Wie heißen die Ureinwohner Australiens?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989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043" y="213132"/>
            <a:ext cx="8841302" cy="1131570"/>
          </a:xfrm>
        </p:spPr>
        <p:txBody>
          <a:bodyPr>
            <a:noAutofit/>
          </a:bodyPr>
          <a:lstStyle/>
          <a:p>
            <a:r>
              <a:rPr lang="de-DE" sz="2600" b="1" dirty="0"/>
              <a:t>Die 2.Strophe der deutschen Nationalhymne beginnt mit den Worten: Deutsche Frauen, deutsche Treue, deutscher Wein und...?</a:t>
            </a:r>
            <a:endParaRPr lang="de-DE" sz="2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Deutscher Stolz</a:t>
            </a:r>
          </a:p>
          <a:p>
            <a:r>
              <a:rPr lang="de-DE" sz="2400" dirty="0"/>
              <a:t>Deutsches Reich</a:t>
            </a:r>
          </a:p>
          <a:p>
            <a:r>
              <a:rPr lang="de-DE" sz="2400" dirty="0"/>
              <a:t>Deutscher Sang</a:t>
            </a:r>
          </a:p>
          <a:p>
            <a:r>
              <a:rPr lang="de-DE" sz="2400" dirty="0"/>
              <a:t>Deutsches Leid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43749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Deutscher Stolz</a:t>
            </a:r>
          </a:p>
          <a:p>
            <a:r>
              <a:rPr lang="de-DE" sz="2400" dirty="0"/>
              <a:t>Deutsches Reich</a:t>
            </a:r>
          </a:p>
          <a:p>
            <a:r>
              <a:rPr lang="de-DE" sz="2400" dirty="0">
                <a:solidFill>
                  <a:srgbClr val="FF0000"/>
                </a:solidFill>
              </a:rPr>
              <a:t>Deutscher Sang</a:t>
            </a:r>
          </a:p>
          <a:p>
            <a:r>
              <a:rPr lang="de-DE" sz="2400" dirty="0"/>
              <a:t>Deutsches Leid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5043" y="213132"/>
            <a:ext cx="8841302" cy="1131570"/>
          </a:xfrm>
        </p:spPr>
        <p:txBody>
          <a:bodyPr>
            <a:noAutofit/>
          </a:bodyPr>
          <a:lstStyle/>
          <a:p>
            <a:r>
              <a:rPr lang="de-DE" sz="2600" b="1" dirty="0"/>
              <a:t>Die 2.Strophe der deutschen Nationalhymne beginnt mit den Worten: Deutsche Frauen, deutsche Treue, deutscher Wein und...?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37289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Warum wurde ursprünglich die Melodie der deutsche Nationalhymne geschrieben?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Als Kirchenlied</a:t>
            </a:r>
          </a:p>
          <a:p>
            <a:r>
              <a:rPr lang="de-DE" sz="2400" dirty="0"/>
              <a:t>Als Protestlied</a:t>
            </a:r>
          </a:p>
          <a:p>
            <a:r>
              <a:rPr lang="de-DE" sz="2400" dirty="0"/>
              <a:t>Als Geburtstagslied</a:t>
            </a:r>
          </a:p>
          <a:p>
            <a:r>
              <a:rPr lang="de-DE" sz="2400" dirty="0"/>
              <a:t>Als Kriegslied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58847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Warum wurde ursprünglich die Melodie der deutsche Nationalhymne geschrieben?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Als Kirchenlied</a:t>
            </a:r>
          </a:p>
          <a:p>
            <a:r>
              <a:rPr lang="de-DE" sz="2400" dirty="0"/>
              <a:t>Als Protestlied</a:t>
            </a:r>
          </a:p>
          <a:p>
            <a:r>
              <a:rPr lang="de-DE" sz="2400" dirty="0">
                <a:solidFill>
                  <a:srgbClr val="FF0000"/>
                </a:solidFill>
              </a:rPr>
              <a:t>Als Geburtstagslied</a:t>
            </a:r>
          </a:p>
          <a:p>
            <a:r>
              <a:rPr lang="de-DE" sz="2400" dirty="0"/>
              <a:t>Als Kriegslied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55682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6927" y="213132"/>
            <a:ext cx="7603322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Die Austragung der WM 2002 teilten sich zwei Länder die beide…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50" dirty="0"/>
              <a:t>In Afrika liegen</a:t>
            </a:r>
          </a:p>
          <a:p>
            <a:r>
              <a:rPr lang="de-DE" sz="2250" dirty="0"/>
              <a:t>In Asien liegen</a:t>
            </a:r>
          </a:p>
          <a:p>
            <a:r>
              <a:rPr lang="de-DE" sz="2250" dirty="0"/>
              <a:t>In Mittelamerika</a:t>
            </a:r>
          </a:p>
          <a:p>
            <a:r>
              <a:rPr lang="de-DE" sz="2250" dirty="0"/>
              <a:t>In Europa liegen</a:t>
            </a:r>
          </a:p>
          <a:p>
            <a:r>
              <a:rPr lang="de-DE" sz="2250" dirty="0"/>
              <a:t>In Südamerika liegen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8107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50" dirty="0"/>
              <a:t>In Afrika liegen</a:t>
            </a:r>
          </a:p>
          <a:p>
            <a:r>
              <a:rPr lang="de-DE" sz="2250" dirty="0">
                <a:solidFill>
                  <a:srgbClr val="FF0000"/>
                </a:solidFill>
              </a:rPr>
              <a:t>In Asien liegen</a:t>
            </a:r>
          </a:p>
          <a:p>
            <a:r>
              <a:rPr lang="de-DE" sz="2250" dirty="0"/>
              <a:t>In Mittelamerika</a:t>
            </a:r>
          </a:p>
          <a:p>
            <a:r>
              <a:rPr lang="de-DE" sz="2250" dirty="0"/>
              <a:t>In Europa liegen</a:t>
            </a:r>
          </a:p>
          <a:p>
            <a:r>
              <a:rPr lang="de-DE" sz="2250" dirty="0"/>
              <a:t>In Südamerika liegen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36927" y="213132"/>
            <a:ext cx="7603322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Die Austragung der WM 2002 teilten sich zwei Länder die beide…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96935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 Farbe hat ein Smaragd?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Grün</a:t>
            </a:r>
          </a:p>
          <a:p>
            <a:r>
              <a:rPr lang="de-DE" sz="2400" dirty="0"/>
              <a:t>Rot</a:t>
            </a:r>
          </a:p>
          <a:p>
            <a:r>
              <a:rPr lang="de-DE" sz="2400" dirty="0"/>
              <a:t>Blau</a:t>
            </a:r>
          </a:p>
          <a:p>
            <a:r>
              <a:rPr lang="de-DE" sz="2400" dirty="0"/>
              <a:t>Gelb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3778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2188" y="213132"/>
            <a:ext cx="7693171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Wie lautet der wissenschaftliche Ausdruck für 'Völkerkunde' 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Ethologie</a:t>
            </a:r>
          </a:p>
          <a:p>
            <a:r>
              <a:rPr lang="de-DE" sz="2400" dirty="0"/>
              <a:t>Entomologie</a:t>
            </a:r>
          </a:p>
          <a:p>
            <a:r>
              <a:rPr lang="de-DE" sz="2400" dirty="0"/>
              <a:t>Ethnologie</a:t>
            </a:r>
          </a:p>
          <a:p>
            <a:r>
              <a:rPr lang="de-DE" sz="2400" dirty="0"/>
              <a:t>Endoskopie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47104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Ethologie</a:t>
            </a:r>
          </a:p>
          <a:p>
            <a:r>
              <a:rPr lang="de-DE" sz="2400" dirty="0"/>
              <a:t>Entomologie</a:t>
            </a:r>
          </a:p>
          <a:p>
            <a:r>
              <a:rPr lang="de-DE" sz="2400" dirty="0">
                <a:solidFill>
                  <a:srgbClr val="FF0000"/>
                </a:solidFill>
              </a:rPr>
              <a:t>Ethnologie</a:t>
            </a:r>
          </a:p>
          <a:p>
            <a:r>
              <a:rPr lang="de-DE" sz="2400" dirty="0"/>
              <a:t>Endoskopie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902188" y="213132"/>
            <a:ext cx="7693171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Wie lautet der wissenschaftliche Ausdruck für 'Völkerkunde' ?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51078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726" y="213132"/>
            <a:ext cx="7401523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Was bedeutet das 'H' im Autokennzeichen 'HL' für Lübeck 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Hafenstadt</a:t>
            </a:r>
          </a:p>
          <a:p>
            <a:r>
              <a:rPr lang="de-DE" sz="2400" dirty="0"/>
              <a:t>Heringsstadt</a:t>
            </a:r>
          </a:p>
          <a:p>
            <a:r>
              <a:rPr lang="de-DE" sz="2400" dirty="0" err="1"/>
              <a:t>Holstenstadt</a:t>
            </a:r>
            <a:endParaRPr lang="de-DE" sz="2400" dirty="0"/>
          </a:p>
          <a:p>
            <a:r>
              <a:rPr lang="de-DE" sz="2400" dirty="0"/>
              <a:t>Hansestadt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21048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1338" y="213132"/>
            <a:ext cx="7388911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Was bedeutet das 'H' im Autokennzeichen 'HL' für Lübeck 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Hafenstadt</a:t>
            </a:r>
          </a:p>
          <a:p>
            <a:r>
              <a:rPr lang="de-DE" sz="2400" dirty="0"/>
              <a:t>Heringsstadt</a:t>
            </a:r>
          </a:p>
          <a:p>
            <a:r>
              <a:rPr lang="de-DE" sz="2400" dirty="0" err="1"/>
              <a:t>Holstenstadt</a:t>
            </a:r>
            <a:endParaRPr lang="de-DE" sz="2400" dirty="0"/>
          </a:p>
          <a:p>
            <a:r>
              <a:rPr lang="de-DE" sz="2400" dirty="0">
                <a:solidFill>
                  <a:srgbClr val="FF0000"/>
                </a:solidFill>
              </a:rPr>
              <a:t>Hansestadt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79594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 der folgenden Städte hat die meisten Einwohner?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Essen</a:t>
            </a:r>
          </a:p>
          <a:p>
            <a:r>
              <a:rPr lang="de-DE" sz="2400" dirty="0"/>
              <a:t>Düsseldorf</a:t>
            </a:r>
          </a:p>
          <a:p>
            <a:r>
              <a:rPr lang="de-DE" sz="2400" dirty="0"/>
              <a:t>Stuttgart</a:t>
            </a:r>
          </a:p>
          <a:p>
            <a:r>
              <a:rPr lang="de-DE" sz="2400" dirty="0"/>
              <a:t>Dortmund</a:t>
            </a:r>
          </a:p>
          <a:p>
            <a:r>
              <a:rPr lang="de-DE" sz="2400" dirty="0"/>
              <a:t>Frankfurt am Main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1630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 der folgenden Städte hat die meisten Einwohner?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Essen</a:t>
            </a:r>
          </a:p>
          <a:p>
            <a:r>
              <a:rPr lang="de-DE" sz="2400" dirty="0"/>
              <a:t>Düsseldorf</a:t>
            </a:r>
          </a:p>
          <a:p>
            <a:r>
              <a:rPr lang="de-DE" sz="2400" dirty="0"/>
              <a:t>Stuttgart</a:t>
            </a:r>
          </a:p>
          <a:p>
            <a:r>
              <a:rPr lang="de-DE" sz="2400" dirty="0"/>
              <a:t>Dortmund</a:t>
            </a:r>
          </a:p>
          <a:p>
            <a:r>
              <a:rPr lang="de-DE" sz="2400" dirty="0">
                <a:solidFill>
                  <a:srgbClr val="FF0000"/>
                </a:solidFill>
              </a:rPr>
              <a:t>Frankfurt am Main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9642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Brandenburg</a:t>
            </a:r>
          </a:p>
          <a:p>
            <a:r>
              <a:rPr lang="de-DE" sz="2400" dirty="0"/>
              <a:t>Saarland</a:t>
            </a:r>
          </a:p>
          <a:p>
            <a:r>
              <a:rPr lang="de-DE" sz="2400" dirty="0"/>
              <a:t>Baden-Württemberg</a:t>
            </a:r>
          </a:p>
          <a:p>
            <a:r>
              <a:rPr lang="de-DE" sz="2400" dirty="0"/>
              <a:t>Rheinland-Pfalz</a:t>
            </a:r>
          </a:p>
          <a:p>
            <a:r>
              <a:rPr lang="de-DE" sz="2400" dirty="0"/>
              <a:t>Hessen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08105" y="213132"/>
            <a:ext cx="8639503" cy="1131570"/>
          </a:xfrm>
        </p:spPr>
        <p:txBody>
          <a:bodyPr>
            <a:noAutofit/>
          </a:bodyPr>
          <a:lstStyle/>
          <a:p>
            <a:r>
              <a:rPr lang="de-DE" sz="2800" b="1" dirty="0"/>
              <a:t>Welches Bundesland besitzt eine Landeshauptstadt, die 4 mal den Konsonanten "T " in ihrem Namen hat?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004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Brandenburg</a:t>
            </a:r>
          </a:p>
          <a:p>
            <a:r>
              <a:rPr lang="de-DE" sz="2400" dirty="0"/>
              <a:t>Saarland</a:t>
            </a:r>
          </a:p>
          <a:p>
            <a:r>
              <a:rPr lang="de-DE" sz="2400" dirty="0">
                <a:solidFill>
                  <a:srgbClr val="FF0000"/>
                </a:solidFill>
              </a:rPr>
              <a:t>Baden-Württemberg</a:t>
            </a:r>
          </a:p>
          <a:p>
            <a:r>
              <a:rPr lang="de-DE" sz="2400" dirty="0"/>
              <a:t>Rheinland-Pfalz</a:t>
            </a:r>
          </a:p>
          <a:p>
            <a:r>
              <a:rPr lang="de-DE" sz="2400" dirty="0"/>
              <a:t>Hessen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08105" y="213132"/>
            <a:ext cx="8639503" cy="1131570"/>
          </a:xfrm>
        </p:spPr>
        <p:txBody>
          <a:bodyPr>
            <a:noAutofit/>
          </a:bodyPr>
          <a:lstStyle/>
          <a:p>
            <a:r>
              <a:rPr lang="de-DE" sz="2800" b="1" dirty="0"/>
              <a:t>Welches Bundesland besitzt eine Landeshauptstadt, die 4 mal den Konsonanten "T " in ihrem Namen hat?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6053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Welches ist die flächenmäßig größte deutsche Insel?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Sylt</a:t>
            </a:r>
          </a:p>
          <a:p>
            <a:r>
              <a:rPr lang="de-DE" sz="2400" dirty="0"/>
              <a:t>Usedom</a:t>
            </a:r>
          </a:p>
          <a:p>
            <a:r>
              <a:rPr lang="de-DE" sz="2400" dirty="0"/>
              <a:t>Rügen</a:t>
            </a:r>
          </a:p>
          <a:p>
            <a:r>
              <a:rPr lang="de-DE" sz="2400" dirty="0"/>
              <a:t>Borkum</a:t>
            </a:r>
          </a:p>
          <a:p>
            <a:r>
              <a:rPr lang="de-DE" sz="2400" dirty="0"/>
              <a:t>Helgoland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90731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Welches ist die flächenmäßig größte deutsche Insel?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Sylt</a:t>
            </a:r>
          </a:p>
          <a:p>
            <a:r>
              <a:rPr lang="de-DE" sz="2400" dirty="0"/>
              <a:t>Usedom</a:t>
            </a:r>
          </a:p>
          <a:p>
            <a:r>
              <a:rPr lang="de-DE" sz="2400" dirty="0">
                <a:solidFill>
                  <a:srgbClr val="FF0000"/>
                </a:solidFill>
              </a:rPr>
              <a:t>Rügen</a:t>
            </a:r>
          </a:p>
          <a:p>
            <a:r>
              <a:rPr lang="de-DE" sz="2400" dirty="0"/>
              <a:t>Borkum</a:t>
            </a:r>
          </a:p>
          <a:p>
            <a:r>
              <a:rPr lang="de-DE" sz="2400" dirty="0"/>
              <a:t>Helgoland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83580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 Farbe hat ein Smaragd?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Grün</a:t>
            </a:r>
          </a:p>
          <a:p>
            <a:r>
              <a:rPr lang="de-DE" sz="2400" dirty="0"/>
              <a:t>Rot</a:t>
            </a:r>
          </a:p>
          <a:p>
            <a:r>
              <a:rPr lang="de-DE" sz="2400" dirty="0"/>
              <a:t>Blau</a:t>
            </a:r>
          </a:p>
          <a:p>
            <a:r>
              <a:rPr lang="de-DE" sz="2400" dirty="0"/>
              <a:t>Gelb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09546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In welchem US-Bundesstaat liegt der Weltraumbahnhof 'Cape Canaveral' 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Florida</a:t>
            </a:r>
          </a:p>
          <a:p>
            <a:r>
              <a:rPr lang="de-DE" sz="2400" dirty="0"/>
              <a:t>Kalifornien</a:t>
            </a:r>
          </a:p>
          <a:p>
            <a:r>
              <a:rPr lang="de-DE" sz="2400" dirty="0"/>
              <a:t>Idaho</a:t>
            </a:r>
          </a:p>
          <a:p>
            <a:r>
              <a:rPr lang="de-DE" sz="2400" dirty="0"/>
              <a:t>Georgia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67580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In welchem US-Bundesstaat liegt der Weltraumbahnhof 'Cape Canaveral' 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Florida</a:t>
            </a:r>
          </a:p>
          <a:p>
            <a:r>
              <a:rPr lang="de-DE" sz="2400" dirty="0"/>
              <a:t>Kalifornien</a:t>
            </a:r>
          </a:p>
          <a:p>
            <a:r>
              <a:rPr lang="de-DE" sz="2400" dirty="0"/>
              <a:t>Idaho</a:t>
            </a:r>
          </a:p>
          <a:p>
            <a:r>
              <a:rPr lang="de-DE" sz="2400" dirty="0"/>
              <a:t>Georgia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7381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Zu welchem Land gehören die Galapagos-Inseln?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Brasilien</a:t>
            </a:r>
          </a:p>
          <a:p>
            <a:r>
              <a:rPr lang="es-ES" sz="2400" dirty="0"/>
              <a:t>Argentinien</a:t>
            </a:r>
          </a:p>
          <a:p>
            <a:r>
              <a:rPr lang="es-ES" sz="2400" dirty="0"/>
              <a:t>Chile</a:t>
            </a:r>
          </a:p>
          <a:p>
            <a:r>
              <a:rPr lang="es-ES" sz="2400" dirty="0"/>
              <a:t>Peru</a:t>
            </a:r>
          </a:p>
          <a:p>
            <a:r>
              <a:rPr lang="es-ES" sz="2400" dirty="0"/>
              <a:t>Ecuador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53731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Zu welchem Land gehören die Galapagos-Inseln?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Brasilien</a:t>
            </a:r>
          </a:p>
          <a:p>
            <a:r>
              <a:rPr lang="es-ES" sz="2400" dirty="0"/>
              <a:t>Argentinien</a:t>
            </a:r>
          </a:p>
          <a:p>
            <a:r>
              <a:rPr lang="es-ES" sz="2400" dirty="0"/>
              <a:t>Chile</a:t>
            </a:r>
          </a:p>
          <a:p>
            <a:r>
              <a:rPr lang="es-ES" sz="2400" dirty="0"/>
              <a:t>Peru</a:t>
            </a:r>
          </a:p>
          <a:p>
            <a:r>
              <a:rPr lang="es-ES" sz="2400" dirty="0">
                <a:solidFill>
                  <a:srgbClr val="FF0000"/>
                </a:solidFill>
              </a:rPr>
              <a:t>Ecuador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60" y="4542628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18683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transportieren Supertanker nicht?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Wasser</a:t>
            </a:r>
          </a:p>
          <a:p>
            <a:r>
              <a:rPr lang="de-DE" sz="2400" dirty="0"/>
              <a:t>Benzin</a:t>
            </a:r>
          </a:p>
          <a:p>
            <a:r>
              <a:rPr lang="de-DE" sz="2400" dirty="0"/>
              <a:t>Rohöl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2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27783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transportieren Supertanker nicht?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Wasser</a:t>
            </a:r>
          </a:p>
          <a:p>
            <a:r>
              <a:rPr lang="de-DE" sz="2400" dirty="0">
                <a:solidFill>
                  <a:srgbClr val="FF0000"/>
                </a:solidFill>
              </a:rPr>
              <a:t>Benzin</a:t>
            </a:r>
          </a:p>
          <a:p>
            <a:r>
              <a:rPr lang="de-DE" sz="2400" dirty="0"/>
              <a:t>Rohöl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60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48179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bund">
  <a:themeElements>
    <a:clrScheme name="Benutzerdefiniert 7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B45F06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TM03090430[[fn=Gebändert]]</Template>
  <TotalTime>0</TotalTime>
  <Words>1238</Words>
  <Application>Microsoft Office PowerPoint</Application>
  <PresentationFormat>Bildschirmpräsentation (16:9)</PresentationFormat>
  <Paragraphs>490</Paragraphs>
  <Slides>73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73</vt:i4>
      </vt:variant>
    </vt:vector>
  </HeadingPairs>
  <TitlesOfParts>
    <vt:vector size="78" baseType="lpstr">
      <vt:lpstr>Arial</vt:lpstr>
      <vt:lpstr>Corbel</vt:lpstr>
      <vt:lpstr>Times New Roman</vt:lpstr>
      <vt:lpstr>Wingdings</vt:lpstr>
      <vt:lpstr>Verbund</vt:lpstr>
      <vt:lpstr>PowerPoint-Präsentation</vt:lpstr>
      <vt:lpstr>Welche dieser Farben gehört nicht zu den drei Primärfarben?</vt:lpstr>
      <vt:lpstr>Welche dieser Farben gehört nicht zu den drei Primärfarben?</vt:lpstr>
      <vt:lpstr>Was ist schwerer?</vt:lpstr>
      <vt:lpstr>Was ist schwerer?</vt:lpstr>
      <vt:lpstr>Welche Farbe hat ein Smaragd?</vt:lpstr>
      <vt:lpstr>Welche Farbe hat ein Smaragd?</vt:lpstr>
      <vt:lpstr>Was transportieren Supertanker nicht?</vt:lpstr>
      <vt:lpstr>Was transportieren Supertanker nicht?</vt:lpstr>
      <vt:lpstr>Welches dieser Tiere gehört nicht zu den chinesischen Sternzeichen?</vt:lpstr>
      <vt:lpstr>Welches dieser Tiere gehört nicht zu den chinesischen Sternzeichen?</vt:lpstr>
      <vt:lpstr>Welches dieser Wörter ist ein Palindrom?</vt:lpstr>
      <vt:lpstr>Welches dieser Wörter ist ein Palindrom?</vt:lpstr>
      <vt:lpstr>In welchem Körperteil befindet sich der "Hammer"?</vt:lpstr>
      <vt:lpstr>In welchem Körperteil befindet sich der "Hammer"?</vt:lpstr>
      <vt:lpstr>Was ist ein Hämatom?</vt:lpstr>
      <vt:lpstr>Was ist ein Hämatom?</vt:lpstr>
      <vt:lpstr>Wieviel Liter Blut hat ein erwachsener Mensch?</vt:lpstr>
      <vt:lpstr>Wieviel Liter Blut hat ein erwachsener Mensch?</vt:lpstr>
      <vt:lpstr>Was sind Fontanellen?</vt:lpstr>
      <vt:lpstr>Was sind Fontanellen?</vt:lpstr>
      <vt:lpstr>Für welches chemische Element steht der Buchstabe " N "?</vt:lpstr>
      <vt:lpstr>Für welches chemische Element steht der Buchstabe " N "?</vt:lpstr>
      <vt:lpstr>Was ist eine Arteriosklerose?</vt:lpstr>
      <vt:lpstr>Was ist eine Arteriosklerose?</vt:lpstr>
      <vt:lpstr>Wie nennen Franzosen einen dünnen Pfannkuchen?</vt:lpstr>
      <vt:lpstr>Wie nennen Franzosen einen dünnen Pfannkuchen?</vt:lpstr>
      <vt:lpstr>Wie lange müssen Nudeln ungefähr kochen, bis sie gar sind?</vt:lpstr>
      <vt:lpstr>Wie lange müssen Nudeln ungefähr kochen, bis sie gar sind?</vt:lpstr>
      <vt:lpstr>Woher stammt die Kartoffel?</vt:lpstr>
      <vt:lpstr>Woher stammt die Kartoffel?</vt:lpstr>
      <vt:lpstr>Welches Gemüse ist kein Wurzelgemüse ?</vt:lpstr>
      <vt:lpstr>Welches Gemüse ist kein Wurzelgemüse ?</vt:lpstr>
      <vt:lpstr>Welche Säure ist laut Flaschenetikett neben Kohlensäure ebenfalls in Coca Cola enthalten?</vt:lpstr>
      <vt:lpstr>Welche Säure ist laut Flaschenetikett neben Kohlensäure ebenfalls in Coca Cola enthalten?</vt:lpstr>
      <vt:lpstr>Mit welchem Fleisch wird ein Original Wiener Schnitzel zubereitet?</vt:lpstr>
      <vt:lpstr>Mit welchem Fleisch wird ein Original Wiener Schnitzel zubereitet?</vt:lpstr>
      <vt:lpstr>Was ist EIN Byte ?</vt:lpstr>
      <vt:lpstr>Was ist EIN Byte ?</vt:lpstr>
      <vt:lpstr>Was misst man in der Einheit "Ohm"?</vt:lpstr>
      <vt:lpstr>Was misst man in der Einheit "Ohm"?</vt:lpstr>
      <vt:lpstr>Welches Gerät zeigt uns den Luftdruck an?</vt:lpstr>
      <vt:lpstr>Welches Gerät zeigt uns den Luftdruck an?</vt:lpstr>
      <vt:lpstr>Wie viel Byte hat ein Kilobyte?</vt:lpstr>
      <vt:lpstr>Wie viel Byte hat ein Kilobyte?</vt:lpstr>
      <vt:lpstr>Wie bezeichnet man den Rechner, der im Netzwerk seine Dienste allen anderen angeschlossenen Computern zur Verfügung stellt?</vt:lpstr>
      <vt:lpstr>Wie bezeichnet man den Rechner, der im Netzwerk seine Dienste allen anderen angeschlossenen Computern zur Verfügung stellt?</vt:lpstr>
      <vt:lpstr>Was ist mit Aviatik gemeint?</vt:lpstr>
      <vt:lpstr>Was ist mit Aviatik gemeint?</vt:lpstr>
      <vt:lpstr>Wie lautet der Spitzname für die USA?</vt:lpstr>
      <vt:lpstr>Wie lautet der Spitzname für die USA?</vt:lpstr>
      <vt:lpstr>Wie heißen die Ureinwohner Australiens?</vt:lpstr>
      <vt:lpstr>Wie heißen die Ureinwohner Australiens?</vt:lpstr>
      <vt:lpstr>Die 2.Strophe der deutschen Nationalhymne beginnt mit den Worten: Deutsche Frauen, deutsche Treue, deutscher Wein und...?</vt:lpstr>
      <vt:lpstr>Die 2.Strophe der deutschen Nationalhymne beginnt mit den Worten: Deutsche Frauen, deutsche Treue, deutscher Wein und...?</vt:lpstr>
      <vt:lpstr>Warum wurde ursprünglich die Melodie der deutsche Nationalhymne geschrieben?</vt:lpstr>
      <vt:lpstr>Warum wurde ursprünglich die Melodie der deutsche Nationalhymne geschrieben?</vt:lpstr>
      <vt:lpstr>Die Austragung der WM 2002 teilten sich zwei Länder die beide…</vt:lpstr>
      <vt:lpstr>Die Austragung der WM 2002 teilten sich zwei Länder die beide…</vt:lpstr>
      <vt:lpstr>Wie lautet der wissenschaftliche Ausdruck für 'Völkerkunde' ?</vt:lpstr>
      <vt:lpstr>Wie lautet der wissenschaftliche Ausdruck für 'Völkerkunde' ?</vt:lpstr>
      <vt:lpstr>Was bedeutet das 'H' im Autokennzeichen 'HL' für Lübeck ?</vt:lpstr>
      <vt:lpstr>Was bedeutet das 'H' im Autokennzeichen 'HL' für Lübeck ?</vt:lpstr>
      <vt:lpstr>Welche der folgenden Städte hat die meisten Einwohner?</vt:lpstr>
      <vt:lpstr>Welche der folgenden Städte hat die meisten Einwohner?</vt:lpstr>
      <vt:lpstr>Welches Bundesland besitzt eine Landeshauptstadt, die 4 mal den Konsonanten "T " in ihrem Namen hat?</vt:lpstr>
      <vt:lpstr>Welches Bundesland besitzt eine Landeshauptstadt, die 4 mal den Konsonanten "T " in ihrem Namen hat?</vt:lpstr>
      <vt:lpstr>Welches ist die flächenmäßig größte deutsche Insel?</vt:lpstr>
      <vt:lpstr>Welches ist die flächenmäßig größte deutsche Insel?</vt:lpstr>
      <vt:lpstr>In welchem US-Bundesstaat liegt der Weltraumbahnhof 'Cape Canaveral' ?</vt:lpstr>
      <vt:lpstr>In welchem US-Bundesstaat liegt der Weltraumbahnhof 'Cape Canaveral' ?</vt:lpstr>
      <vt:lpstr>Zu welchem Land gehören die Galapagos-Inseln?</vt:lpstr>
      <vt:lpstr>Zu welchem Land gehören die Galapagos-Inseln?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GROßE QUIZ</dc:title>
  <dc:creator>Tobbe-Büro</dc:creator>
  <cp:lastModifiedBy>Tobbe</cp:lastModifiedBy>
  <cp:revision>46</cp:revision>
  <dcterms:created xsi:type="dcterms:W3CDTF">2015-06-02T06:33:28Z</dcterms:created>
  <dcterms:modified xsi:type="dcterms:W3CDTF">2022-10-03T08:08:38Z</dcterms:modified>
</cp:coreProperties>
</file>